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>
        <p:scale>
          <a:sx n="90" d="100"/>
          <a:sy n="90" d="100"/>
        </p:scale>
        <p:origin x="-1278" y="1722"/>
      </p:cViewPr>
      <p:guideLst>
        <p:guide orient="horz" pos="1129"/>
        <p:guide orient="horz" pos="2095"/>
        <p:guide pos="232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pPr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32040" y="1850575"/>
            <a:ext cx="1503586" cy="14990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67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4" name="Рисунок 23" descr="C:\Users\Rail\Desktop\загрузка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7148" y="1371600"/>
            <a:ext cx="2407195" cy="2222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340</TotalTime>
  <Words>42</Words>
  <Application>Microsoft Office PowerPoint</Application>
  <PresentationFormat>Лист A4 (210x297 мм)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Rail</cp:lastModifiedBy>
  <cp:revision>32</cp:revision>
  <cp:lastPrinted>2023-08-02T12:13:29Z</cp:lastPrinted>
  <dcterms:created xsi:type="dcterms:W3CDTF">2023-08-02T11:27:24Z</dcterms:created>
  <dcterms:modified xsi:type="dcterms:W3CDTF">2026-05-08T07:57:34Z</dcterms:modified>
</cp:coreProperties>
</file>